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sldIdLst>
    <p:sldId id="256" r:id="rId2"/>
    <p:sldId id="257" r:id="rId3"/>
    <p:sldId id="260" r:id="rId4"/>
    <p:sldId id="269" r:id="rId5"/>
    <p:sldId id="291" r:id="rId6"/>
    <p:sldId id="275" r:id="rId7"/>
    <p:sldId id="276" r:id="rId8"/>
    <p:sldId id="271" r:id="rId9"/>
    <p:sldId id="272" r:id="rId10"/>
    <p:sldId id="290" r:id="rId11"/>
    <p:sldId id="292" r:id="rId12"/>
    <p:sldId id="273" r:id="rId13"/>
    <p:sldId id="277" r:id="rId14"/>
    <p:sldId id="259" r:id="rId15"/>
    <p:sldId id="278" r:id="rId16"/>
    <p:sldId id="279" r:id="rId17"/>
    <p:sldId id="280" r:id="rId18"/>
    <p:sldId id="281" r:id="rId19"/>
    <p:sldId id="282" r:id="rId20"/>
    <p:sldId id="283" r:id="rId21"/>
    <p:sldId id="284" r:id="rId22"/>
    <p:sldId id="286" r:id="rId23"/>
    <p:sldId id="289" r:id="rId24"/>
    <p:sldId id="28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59" autoAdjust="0"/>
    <p:restoredTop sz="94660"/>
  </p:normalViewPr>
  <p:slideViewPr>
    <p:cSldViewPr>
      <p:cViewPr varScale="1">
        <p:scale>
          <a:sx n="50" d="100"/>
          <a:sy n="50" d="100"/>
        </p:scale>
        <p:origin x="-1301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16924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649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142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182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24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975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4636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4383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0157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24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51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BA981-AADB-4D78-B028-5EBE12D841ED}" type="datetimeFigureOut">
              <a:rPr lang="en-US" smtClean="0"/>
              <a:pPr/>
              <a:t>3/5/2012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C90445-B327-496E-9B95-B2874963553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8819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mailto:cburras@greenville.k12.sc.us" TargetMode="External"/><Relationship Id="rId2" Type="http://schemas.openxmlformats.org/officeDocument/2006/relationships/hyperlink" Target="mailto:jmccoy@greenville.k12.sc.u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rmking@greenville.k12.sc.us" TargetMode="External"/><Relationship Id="rId4" Type="http://schemas.openxmlformats.org/officeDocument/2006/relationships/hyperlink" Target="mailto:tcushman@greenville.k12.sc.us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6" descr="KS1101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208" y="228600"/>
            <a:ext cx="9145208" cy="5817476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Refresh Meeting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“Learning Powered by Technology”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2011-2012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accent6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762000"/>
            <a:ext cx="990600" cy="952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705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Complete Snapshot of Current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Showcase your school!!</a:t>
            </a:r>
          </a:p>
          <a:p>
            <a:r>
              <a:rPr lang="en-US" dirty="0" smtClean="0"/>
              <a:t>Should give an accurate description of what your school is currently doing with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665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Define your Goals &amp; </a:t>
            </a:r>
            <a:r>
              <a:rPr lang="en-US" dirty="0" smtClean="0"/>
              <a:t>Objectives</a:t>
            </a:r>
            <a:br>
              <a:rPr lang="en-US" dirty="0" smtClean="0"/>
            </a:br>
            <a:r>
              <a:rPr lang="en-US" dirty="0" smtClean="0"/>
              <a:t>Sample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0"/>
            <a:ext cx="8610600" cy="522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817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Focus on goals and future use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Technology plan and goals should focus on where you want the staff to move and how to get there</a:t>
            </a:r>
          </a:p>
          <a:p>
            <a:r>
              <a:rPr lang="en-US" dirty="0" smtClean="0"/>
              <a:t>Be sure to have a plan for ALL technology, not just the technology received for refresh</a:t>
            </a:r>
          </a:p>
          <a:p>
            <a:r>
              <a:rPr lang="en-US" dirty="0" smtClean="0"/>
              <a:t>Make the plan easy to read so that any teacher/staff member can understand the expectations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6787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Professional Development is Key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ALL refresh computers come with Windows 7 and Office 2010. Teachers will need transitional workshops.</a:t>
            </a:r>
          </a:p>
          <a:p>
            <a:r>
              <a:rPr lang="en-US" dirty="0" smtClean="0"/>
              <a:t>Decide what the biggest areas of need are and focus PD on those areas.</a:t>
            </a:r>
          </a:p>
          <a:p>
            <a:r>
              <a:rPr lang="en-US" dirty="0" smtClean="0"/>
              <a:t>PD does not have to be whole school. Consider PD based on content and specific needs and skills.</a:t>
            </a:r>
          </a:p>
          <a:p>
            <a:r>
              <a:rPr lang="en-US" dirty="0" smtClean="0"/>
              <a:t>Be sure not to overwhelm teachers with too many different focus areas.</a:t>
            </a:r>
          </a:p>
          <a:p>
            <a:r>
              <a:rPr lang="en-US" dirty="0" smtClean="0"/>
              <a:t>Call Instructional Tech if necessary to help with PD.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78421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Does Refresh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09600"/>
          </a:xfrm>
        </p:spPr>
        <p:txBody>
          <a:bodyPr/>
          <a:lstStyle/>
          <a:p>
            <a:r>
              <a:rPr lang="en-US" dirty="0" smtClean="0"/>
              <a:t>Primary Goal:  Desktops, Laptops</a:t>
            </a:r>
          </a:p>
          <a:p>
            <a:pPr marL="457200" lvl="1" indent="0">
              <a:buNone/>
            </a:pP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27905378"/>
              </p:ext>
            </p:extLst>
          </p:nvPr>
        </p:nvGraphicFramePr>
        <p:xfrm>
          <a:off x="838200" y="2362200"/>
          <a:ext cx="7467600" cy="3509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/>
                <a:gridCol w="3733800"/>
              </a:tblGrid>
              <a:tr h="376417">
                <a:tc>
                  <a:txBody>
                    <a:bodyPr/>
                    <a:lstStyle/>
                    <a:p>
                      <a:r>
                        <a:rPr lang="en-US" dirty="0" smtClean="0"/>
                        <a:t>Personnel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Equipment Requirements</a:t>
                      </a:r>
                      <a:endParaRPr lang="en-US" dirty="0"/>
                    </a:p>
                  </a:txBody>
                  <a:tcPr/>
                </a:tc>
              </a:tr>
              <a:tr h="376417">
                <a:tc>
                  <a:txBody>
                    <a:bodyPr/>
                    <a:lstStyle/>
                    <a:p>
                      <a:r>
                        <a:rPr lang="en-US" dirty="0" smtClean="0"/>
                        <a:t>Teachers*</a:t>
                      </a:r>
                    </a:p>
                    <a:p>
                      <a:r>
                        <a:rPr lang="en-US" sz="1400" i="1" dirty="0" smtClean="0"/>
                        <a:t>Core Teachers, Related Arts, Home-Based SPED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Laptops (with docking</a:t>
                      </a:r>
                      <a:r>
                        <a:rPr lang="en-US" baseline="0" dirty="0" smtClean="0"/>
                        <a:t> stations)</a:t>
                      </a:r>
                      <a:endParaRPr lang="en-US" dirty="0"/>
                    </a:p>
                  </a:txBody>
                  <a:tcPr/>
                </a:tc>
              </a:tr>
              <a:tr h="928150">
                <a:tc>
                  <a:txBody>
                    <a:bodyPr/>
                    <a:lstStyle/>
                    <a:p>
                      <a:r>
                        <a:rPr lang="en-US" dirty="0" smtClean="0"/>
                        <a:t>Administrators</a:t>
                      </a:r>
                    </a:p>
                    <a:p>
                      <a:r>
                        <a:rPr lang="en-US" sz="1400" i="1" dirty="0" smtClean="0"/>
                        <a:t>Principals,</a:t>
                      </a:r>
                      <a:r>
                        <a:rPr lang="en-US" sz="1400" i="1" baseline="0" dirty="0" smtClean="0"/>
                        <a:t> AP’s, AA’s, IC’s, Media Specialist, Coordinators. </a:t>
                      </a:r>
                      <a:endParaRPr lang="en-US" sz="12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Laptops with</a:t>
                      </a:r>
                      <a:r>
                        <a:rPr lang="en-US" baseline="0" dirty="0" smtClean="0"/>
                        <a:t> docking stations, monitors, keyboard, mouse</a:t>
                      </a:r>
                    </a:p>
                  </a:txBody>
                  <a:tcPr/>
                </a:tc>
              </a:tr>
              <a:tr h="986016">
                <a:tc>
                  <a:txBody>
                    <a:bodyPr/>
                    <a:lstStyle/>
                    <a:p>
                      <a:r>
                        <a:rPr lang="en-US" dirty="0" smtClean="0"/>
                        <a:t>Support</a:t>
                      </a:r>
                      <a:r>
                        <a:rPr lang="en-US" baseline="0" dirty="0" smtClean="0"/>
                        <a:t> Personnel</a:t>
                      </a:r>
                    </a:p>
                    <a:p>
                      <a:r>
                        <a:rPr lang="en-US" sz="1400" i="1" baseline="0" dirty="0" smtClean="0"/>
                        <a:t>Plant Engineer, Secretary, Clerks, Front Office, Nurse, etc. </a:t>
                      </a:r>
                      <a:endParaRPr lang="en-US" sz="1400" i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Desktops</a:t>
                      </a:r>
                      <a:endParaRPr lang="en-US" dirty="0"/>
                    </a:p>
                  </a:txBody>
                  <a:tcPr/>
                </a:tc>
              </a:tr>
              <a:tr h="376417">
                <a:tc>
                  <a:txBody>
                    <a:bodyPr/>
                    <a:lstStyle/>
                    <a:p>
                      <a:r>
                        <a:rPr lang="en-US" dirty="0" smtClean="0"/>
                        <a:t>Guidance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Laptop</a:t>
                      </a:r>
                      <a:r>
                        <a:rPr lang="en-US" baseline="0" dirty="0" smtClean="0"/>
                        <a:t> (Elementary); Desktop (Middle/High)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806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 an Evaluation Component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Laptop carts should have logs with checkout information</a:t>
            </a:r>
          </a:p>
          <a:p>
            <a:pPr lvl="1"/>
            <a:r>
              <a:rPr lang="en-US" dirty="0" smtClean="0"/>
              <a:t>Who checked it out</a:t>
            </a:r>
          </a:p>
          <a:p>
            <a:pPr lvl="1"/>
            <a:r>
              <a:rPr lang="en-US" dirty="0" smtClean="0"/>
              <a:t>For what purpose (Research, projects, </a:t>
            </a:r>
            <a:r>
              <a:rPr lang="en-US" dirty="0" err="1" smtClean="0"/>
              <a:t>etc</a:t>
            </a:r>
            <a:r>
              <a:rPr lang="en-US" dirty="0" smtClean="0"/>
              <a:t>)</a:t>
            </a:r>
          </a:p>
          <a:p>
            <a:r>
              <a:rPr lang="en-US" dirty="0" smtClean="0"/>
              <a:t>Evaluations will be used for future planning on 2</a:t>
            </a:r>
            <a:r>
              <a:rPr lang="en-US" baseline="30000" dirty="0" smtClean="0"/>
              <a:t>nd</a:t>
            </a:r>
            <a:r>
              <a:rPr lang="en-US" dirty="0" smtClean="0"/>
              <a:t> round refresh</a:t>
            </a:r>
          </a:p>
          <a:p>
            <a:r>
              <a:rPr lang="en-US" dirty="0" smtClean="0"/>
              <a:t>Lesson plans should support technology integration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963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the Tech Plan Annually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Plan should guide your school technology every year, not just refresh years</a:t>
            </a:r>
          </a:p>
          <a:p>
            <a:r>
              <a:rPr lang="en-US" dirty="0" smtClean="0"/>
              <a:t>Progress should be evident by next refresh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1919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6" descr="KS1101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8290889" cy="5512676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Implementation Phase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Phase 3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47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 Plan Review Meetings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Changes will be made and items prioritized based on the technology plan and the included needs/wants lists</a:t>
            </a:r>
          </a:p>
          <a:p>
            <a:r>
              <a:rPr lang="en-US" dirty="0" smtClean="0"/>
              <a:t>Instructional Technology representative will meet with the administration/tech team to review the plan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514600" y="4876800"/>
            <a:ext cx="4495800" cy="1600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Month of </a:t>
            </a:r>
            <a:r>
              <a:rPr lang="en-US" sz="3600" dirty="0" smtClean="0"/>
              <a:t>August/early September </a:t>
            </a:r>
            <a:r>
              <a:rPr lang="en-US" sz="3600" dirty="0" smtClean="0"/>
              <a:t>2012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8148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Orders Placed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Instructional Technology will order all equipment agreed upon at the final refresh meeting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476870" y="4876800"/>
            <a:ext cx="3657600" cy="1600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Mid-September</a:t>
            </a:r>
            <a:r>
              <a:rPr lang="en-US" sz="3600" dirty="0" smtClean="0"/>
              <a:t> </a:t>
            </a:r>
            <a:r>
              <a:rPr lang="en-US" sz="3600" dirty="0" smtClean="0"/>
              <a:t>2012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672371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Replace aging technology </a:t>
            </a:r>
            <a:r>
              <a:rPr lang="en-US" dirty="0" smtClean="0"/>
              <a:t>(mostly computers) with newer technology to allow teachers, administrators and students to complete required tasks and integrate technology into the curriculum</a:t>
            </a:r>
          </a:p>
          <a:p>
            <a:r>
              <a:rPr lang="en-US" b="1" dirty="0" smtClean="0"/>
              <a:t>Increase the level of technology integration </a:t>
            </a:r>
            <a:r>
              <a:rPr lang="en-US" dirty="0" smtClean="0"/>
              <a:t>through the use of new technology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46718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 Implementation Meeting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Usually two weeks before refresh</a:t>
            </a:r>
          </a:p>
          <a:p>
            <a:r>
              <a:rPr lang="en-US" dirty="0" smtClean="0"/>
              <a:t>Meeting with Instructional Technology and ETS Technicians</a:t>
            </a:r>
          </a:p>
          <a:p>
            <a:r>
              <a:rPr lang="en-US" dirty="0" smtClean="0"/>
              <a:t>All inventories must be up to date (Current Inventory and New Computer Inventory)</a:t>
            </a:r>
          </a:p>
          <a:p>
            <a:r>
              <a:rPr lang="en-US" dirty="0" smtClean="0"/>
              <a:t>Teachers need to back up documents to home directory/pen drive before delivery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819400" y="5486400"/>
            <a:ext cx="3142612" cy="1219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September/</a:t>
            </a:r>
          </a:p>
          <a:p>
            <a:pPr algn="ctr"/>
            <a:r>
              <a:rPr lang="en-US" sz="3600" dirty="0" smtClean="0"/>
              <a:t>October </a:t>
            </a:r>
            <a:r>
              <a:rPr lang="en-US" sz="3600" dirty="0" smtClean="0"/>
              <a:t>2012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74264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Arrival of Equipment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plan with the principal for the best installation time</a:t>
            </a:r>
          </a:p>
          <a:p>
            <a:r>
              <a:rPr lang="en-US" dirty="0" smtClean="0"/>
              <a:t>District Techs on hand to supervise </a:t>
            </a:r>
          </a:p>
          <a:p>
            <a:r>
              <a:rPr lang="en-US" dirty="0" smtClean="0"/>
              <a:t>Any problems on day of refresh should be directed to the onsite technician</a:t>
            </a:r>
          </a:p>
          <a:p>
            <a:r>
              <a:rPr lang="en-US" dirty="0" smtClean="0"/>
              <a:t>Staging area will be needed for install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438400" y="4876800"/>
            <a:ext cx="3657600" cy="1600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October-December</a:t>
            </a:r>
            <a:r>
              <a:rPr lang="en-US" sz="3600" dirty="0" smtClean="0"/>
              <a:t> </a:t>
            </a:r>
            <a:r>
              <a:rPr lang="en-US" sz="3600" dirty="0" smtClean="0"/>
              <a:t>2012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98335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Refresh Allowable Expenditures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Laptops </a:t>
            </a:r>
          </a:p>
          <a:p>
            <a:r>
              <a:rPr lang="en-US" dirty="0" smtClean="0"/>
              <a:t>Desktops</a:t>
            </a:r>
          </a:p>
          <a:p>
            <a:r>
              <a:rPr lang="en-US" dirty="0" smtClean="0"/>
              <a:t>Promethean Boards</a:t>
            </a:r>
          </a:p>
          <a:p>
            <a:r>
              <a:rPr lang="en-US" dirty="0" smtClean="0"/>
              <a:t>Promethean Peripherals: </a:t>
            </a:r>
            <a:r>
              <a:rPr lang="en-US" dirty="0" err="1" smtClean="0"/>
              <a:t>ActiVotes</a:t>
            </a:r>
            <a:r>
              <a:rPr lang="en-US" dirty="0" smtClean="0"/>
              <a:t> (K-2), </a:t>
            </a:r>
            <a:r>
              <a:rPr lang="en-US" dirty="0" err="1" smtClean="0"/>
              <a:t>ActivExpressions</a:t>
            </a:r>
            <a:r>
              <a:rPr lang="en-US" dirty="0" smtClean="0"/>
              <a:t>, </a:t>
            </a:r>
            <a:r>
              <a:rPr lang="en-US" dirty="0" err="1" smtClean="0"/>
              <a:t>ActivSlates</a:t>
            </a:r>
            <a:r>
              <a:rPr lang="en-US" dirty="0" smtClean="0"/>
              <a:t>, </a:t>
            </a:r>
            <a:r>
              <a:rPr lang="en-US" dirty="0" err="1" smtClean="0"/>
              <a:t>ActivTablets</a:t>
            </a:r>
            <a:endParaRPr lang="en-US" dirty="0" smtClean="0"/>
          </a:p>
          <a:p>
            <a:r>
              <a:rPr lang="en-US" dirty="0" smtClean="0"/>
              <a:t>Laptop Carts</a:t>
            </a:r>
          </a:p>
          <a:p>
            <a:r>
              <a:rPr lang="en-US" dirty="0" smtClean="0"/>
              <a:t>Access Points</a:t>
            </a:r>
          </a:p>
          <a:p>
            <a:r>
              <a:rPr lang="en-US" dirty="0" smtClean="0"/>
              <a:t>Digital cameras, HUE, </a:t>
            </a:r>
            <a:r>
              <a:rPr lang="en-US" dirty="0" smtClean="0"/>
              <a:t>wireless keyboards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869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Elbow Connector 20"/>
          <p:cNvCxnSpPr/>
          <p:nvPr/>
        </p:nvCxnSpPr>
        <p:spPr>
          <a:xfrm>
            <a:off x="1447800" y="3102408"/>
            <a:ext cx="5029200" cy="1977920"/>
          </a:xfrm>
          <a:prstGeom prst="bentConnector3">
            <a:avLst>
              <a:gd name="adj1" fmla="val 34479"/>
            </a:avLst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Elbow Connector 3"/>
          <p:cNvCxnSpPr>
            <a:stCxn id="1033" idx="0"/>
          </p:cNvCxnSpPr>
          <p:nvPr/>
        </p:nvCxnSpPr>
        <p:spPr>
          <a:xfrm rot="5400000" flipH="1" flipV="1">
            <a:off x="4252351" y="91049"/>
            <a:ext cx="127328" cy="5279230"/>
          </a:xfrm>
          <a:prstGeom prst="bentConnector2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N-Computing (Labs/Media Center)</a:t>
            </a:r>
            <a:endParaRPr lang="en-US" dirty="0"/>
          </a:p>
        </p:txBody>
      </p:sp>
      <p:pic>
        <p:nvPicPr>
          <p:cNvPr id="1031" name="Picture 7" descr="C:\Users\jmccoy\AppData\Local\Microsoft\Windows\Temporary Internet Files\Content.IE5\WV43E0FJ\MC90044133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872493"/>
            <a:ext cx="1741487" cy="17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 descr="C:\Users\jmccoy\AppData\Local\Microsoft\Windows\Temporary Internet Files\Content.IE5\WV43E0FJ\MC90044133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256" y="1872493"/>
            <a:ext cx="1741487" cy="17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7" descr="C:\Users\jmccoy\AppData\Local\Microsoft\Windows\Temporary Internet Files\Content.IE5\WV43E0FJ\MC90044133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4191000"/>
            <a:ext cx="1741487" cy="17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7" descr="C:\Users\jmccoy\AppData\Local\Microsoft\Windows\Temporary Internet Files\Content.IE5\WV43E0FJ\MC90044133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7" y="4267200"/>
            <a:ext cx="1741487" cy="17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7" descr="C:\Users\jmccoy\AppData\Local\Microsoft\Windows\Temporary Internet Files\Content.IE5\WV43E0FJ\MC900441338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5743" y="1903138"/>
            <a:ext cx="1741487" cy="1741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jmccoy\AppData\Local\Microsoft\Windows\Temporary Internet Files\Content.IE5\OLHZOZNL\MC900432646[1]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794328"/>
            <a:ext cx="2286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TextBox 24"/>
          <p:cNvSpPr txBox="1"/>
          <p:nvPr/>
        </p:nvSpPr>
        <p:spPr>
          <a:xfrm>
            <a:off x="990600" y="6008687"/>
            <a:ext cx="502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15,000 for a full lab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60382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04800" y="304800"/>
            <a:ext cx="8229600" cy="1143000"/>
          </a:xfrm>
        </p:spPr>
        <p:txBody>
          <a:bodyPr/>
          <a:lstStyle/>
          <a:p>
            <a:r>
              <a:rPr lang="en-US" dirty="0" smtClean="0"/>
              <a:t>Contact </a:t>
            </a:r>
            <a:r>
              <a:rPr lang="en-US" dirty="0" smtClean="0"/>
              <a:t>us: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752600"/>
            <a:ext cx="8229600" cy="480060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Jeff McCoy   (3134) </a:t>
            </a:r>
            <a:br>
              <a:rPr lang="en-US" dirty="0" smtClean="0"/>
            </a:br>
            <a:r>
              <a:rPr lang="en-US" dirty="0" smtClean="0">
                <a:hlinkClick r:id="rId2"/>
              </a:rPr>
              <a:t>jmccoy@greenville.k12.sc.us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Chris Burras (5699)</a:t>
            </a:r>
            <a:br>
              <a:rPr lang="en-US" dirty="0" smtClean="0"/>
            </a:br>
            <a:r>
              <a:rPr lang="en-US" dirty="0" smtClean="0">
                <a:hlinkClick r:id="rId3"/>
              </a:rPr>
              <a:t>cburras@greenville.k12.sc.us</a:t>
            </a:r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Tim Cushman (3991)</a:t>
            </a:r>
            <a:br>
              <a:rPr lang="en-US" dirty="0" smtClean="0"/>
            </a:br>
            <a:r>
              <a:rPr lang="en-US" dirty="0" smtClean="0">
                <a:hlinkClick r:id="rId4"/>
              </a:rPr>
              <a:t>tcushman@greenville.k12.sc.us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Michelle King (3050)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hlinkClick r:id="rId5"/>
              </a:rPr>
              <a:t>rmking@greenville.k12.sc.us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3538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6" descr="KS1101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8290889" cy="5512676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Pre-Planning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PHASE 1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0387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Create a Detailed </a:t>
            </a:r>
            <a:r>
              <a:rPr lang="en-US" b="1" dirty="0" smtClean="0"/>
              <a:t>Computer</a:t>
            </a:r>
            <a:r>
              <a:rPr lang="en-US" dirty="0" smtClean="0"/>
              <a:t> Inventory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495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Include ALL computers</a:t>
            </a:r>
          </a:p>
          <a:p>
            <a:r>
              <a:rPr lang="en-US" dirty="0" smtClean="0"/>
              <a:t>Use fixed assets as a guide to find all computers and be sure everything is correct</a:t>
            </a:r>
          </a:p>
          <a:p>
            <a:r>
              <a:rPr lang="en-US" dirty="0" smtClean="0"/>
              <a:t>Use template provided by Instructional Technology</a:t>
            </a:r>
          </a:p>
          <a:p>
            <a:r>
              <a:rPr lang="en-US" dirty="0" smtClean="0"/>
              <a:t>Decide the fate of the computer (move, excess, re-purpose). Consult technicians as needed</a:t>
            </a:r>
          </a:p>
          <a:p>
            <a:r>
              <a:rPr lang="en-US" dirty="0" smtClean="0"/>
              <a:t>Computers below 260 need to be excessed</a:t>
            </a:r>
          </a:p>
        </p:txBody>
      </p:sp>
      <p:sp>
        <p:nvSpPr>
          <p:cNvPr id="4" name="Rounded Rectangle 3"/>
          <p:cNvSpPr/>
          <p:nvPr/>
        </p:nvSpPr>
        <p:spPr>
          <a:xfrm>
            <a:off x="4876800" y="6105123"/>
            <a:ext cx="3657600" cy="657896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July 31, 2012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364790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Inventory Considerations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533400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Excess models 240 and below</a:t>
            </a:r>
          </a:p>
          <a:p>
            <a:r>
              <a:rPr lang="en-US" dirty="0" smtClean="0"/>
              <a:t>Check purchase date for 260s</a:t>
            </a:r>
          </a:p>
          <a:p>
            <a:r>
              <a:rPr lang="en-US" dirty="0" smtClean="0"/>
              <a:t>Remember: 170Ls are newer models</a:t>
            </a:r>
          </a:p>
          <a:p>
            <a:r>
              <a:rPr lang="en-US" dirty="0" smtClean="0"/>
              <a:t>Consider re-purposing newer models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Admin to Teacher or Student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Teacher to Student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Student to Student (new location)</a:t>
            </a:r>
          </a:p>
          <a:p>
            <a:r>
              <a:rPr lang="en-US" dirty="0" smtClean="0"/>
              <a:t>Only one computer per classroom (</a:t>
            </a:r>
            <a:r>
              <a:rPr lang="en-US" dirty="0" smtClean="0"/>
              <a:t>laptop with docking station) </a:t>
            </a:r>
            <a:r>
              <a:rPr lang="en-US" dirty="0" smtClean="0"/>
              <a:t>will be designated as “Teacher”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0241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6" descr="KS1101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533400"/>
            <a:ext cx="8290889" cy="5512676"/>
          </a:xfrm>
          <a:prstGeom prst="rect">
            <a:avLst/>
          </a:prstGeom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Phase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Phase 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32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Ask for Help!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Contact your Instructional Technology Representative for technology planning help.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832999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 or Update Tech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Assemble the Technology Committee that represents ALL stakeholders</a:t>
            </a:r>
          </a:p>
          <a:p>
            <a:pPr lvl="1"/>
            <a:r>
              <a:rPr lang="en-US" dirty="0" smtClean="0"/>
              <a:t>Administrators</a:t>
            </a:r>
          </a:p>
          <a:p>
            <a:pPr lvl="1"/>
            <a:r>
              <a:rPr lang="en-US" dirty="0" smtClean="0"/>
              <a:t>Media Specialist </a:t>
            </a:r>
          </a:p>
          <a:p>
            <a:pPr lvl="1"/>
            <a:r>
              <a:rPr lang="en-US" dirty="0" smtClean="0"/>
              <a:t>Instructional Coach</a:t>
            </a:r>
          </a:p>
          <a:p>
            <a:pPr lvl="1"/>
            <a:r>
              <a:rPr lang="en-US" dirty="0" smtClean="0"/>
              <a:t>Title One Facilitator</a:t>
            </a:r>
          </a:p>
          <a:p>
            <a:pPr lvl="1"/>
            <a:r>
              <a:rPr lang="en-US" dirty="0" smtClean="0"/>
              <a:t>Fixed Asset Coordinator</a:t>
            </a:r>
          </a:p>
          <a:p>
            <a:pPr lvl="1"/>
            <a:r>
              <a:rPr lang="en-US" dirty="0" smtClean="0"/>
              <a:t>Faculty Representatives by Grade Level/Department</a:t>
            </a:r>
          </a:p>
          <a:p>
            <a:pPr lvl="1"/>
            <a:r>
              <a:rPr lang="en-US" dirty="0" smtClean="0"/>
              <a:t>Parents/Students</a:t>
            </a:r>
          </a:p>
        </p:txBody>
      </p:sp>
      <p:sp>
        <p:nvSpPr>
          <p:cNvPr id="5" name="Rounded Rectangle 4"/>
          <p:cNvSpPr/>
          <p:nvPr/>
        </p:nvSpPr>
        <p:spPr>
          <a:xfrm>
            <a:off x="4800600" y="2743200"/>
            <a:ext cx="3657600" cy="1600200"/>
          </a:xfrm>
          <a:prstGeom prst="round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DUE </a:t>
            </a:r>
            <a:r>
              <a:rPr lang="en-US" sz="3600" dirty="0" smtClean="0"/>
              <a:t>May 31, </a:t>
            </a:r>
            <a:r>
              <a:rPr lang="en-US" sz="3600" dirty="0" smtClean="0"/>
              <a:t>2012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6574235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Include ALL Required Dimensions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Learners and their Environment</a:t>
            </a:r>
          </a:p>
          <a:p>
            <a:pPr lvl="1"/>
            <a:r>
              <a:rPr lang="en-US" dirty="0" smtClean="0"/>
              <a:t>Focus on how the STUDENTS will use technology</a:t>
            </a:r>
          </a:p>
          <a:p>
            <a:r>
              <a:rPr lang="en-US" dirty="0" smtClean="0"/>
              <a:t>Professional Capacity</a:t>
            </a:r>
          </a:p>
          <a:p>
            <a:pPr lvl="1"/>
            <a:r>
              <a:rPr lang="en-US" dirty="0" smtClean="0"/>
              <a:t>Focus on what Professional Development will be needed to keep moving staff forward</a:t>
            </a:r>
          </a:p>
          <a:p>
            <a:r>
              <a:rPr lang="en-US" dirty="0" smtClean="0"/>
              <a:t>Instructional Capacity</a:t>
            </a:r>
          </a:p>
          <a:p>
            <a:pPr lvl="1"/>
            <a:r>
              <a:rPr lang="en-US" dirty="0" smtClean="0"/>
              <a:t>Focus on how the TEACHER will use technology for instruction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261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TP03000614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2075</TotalTime>
  <Words>771</Words>
  <Application>Microsoft Office PowerPoint</Application>
  <PresentationFormat>On-screen Show (4:3)</PresentationFormat>
  <Paragraphs>129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TP030006145</vt:lpstr>
      <vt:lpstr>Refresh Meeting </vt:lpstr>
      <vt:lpstr>Refresh Goals</vt:lpstr>
      <vt:lpstr>Pre-Planning</vt:lpstr>
      <vt:lpstr>Create a Detailed Computer Inventory</vt:lpstr>
      <vt:lpstr>Inventory Considerations</vt:lpstr>
      <vt:lpstr>Planning Phase</vt:lpstr>
      <vt:lpstr>Ask for Help!</vt:lpstr>
      <vt:lpstr>Develop or Update Tech Plan</vt:lpstr>
      <vt:lpstr>Include ALL Required Dimensions</vt:lpstr>
      <vt:lpstr>Complete Snapshot of Current Use</vt:lpstr>
      <vt:lpstr>Define your Goals &amp; Objectives Sample</vt:lpstr>
      <vt:lpstr>Focus on goals and future use</vt:lpstr>
      <vt:lpstr>Professional Development is Key</vt:lpstr>
      <vt:lpstr>What Does Refresh Cover</vt:lpstr>
      <vt:lpstr>Include an Evaluation Component</vt:lpstr>
      <vt:lpstr>Update the Tech Plan Annually</vt:lpstr>
      <vt:lpstr>Implementation Phase</vt:lpstr>
      <vt:lpstr>Tech Plan Review Meetings</vt:lpstr>
      <vt:lpstr>Orders Placed</vt:lpstr>
      <vt:lpstr>Refresh Implementation Meeting</vt:lpstr>
      <vt:lpstr>Arrival of Equipment</vt:lpstr>
      <vt:lpstr>Refresh Allowable Expenditures</vt:lpstr>
      <vt:lpstr>N-Computing (Labs/Media Center)</vt:lpstr>
      <vt:lpstr>Contact us: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Refresh Meeting</dc:title>
  <dc:creator>Windows User</dc:creator>
  <cp:lastModifiedBy>Windows User</cp:lastModifiedBy>
  <cp:revision>33</cp:revision>
  <dcterms:created xsi:type="dcterms:W3CDTF">2010-11-17T21:29:55Z</dcterms:created>
  <dcterms:modified xsi:type="dcterms:W3CDTF">2012-03-05T19:39:29Z</dcterms:modified>
</cp:coreProperties>
</file>